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ra takehisahara" initials="ht" lastIdx="1" clrIdx="0">
    <p:extLst>
      <p:ext uri="{19B8F6BF-5375-455C-9EA6-DF929625EA0E}">
        <p15:presenceInfo xmlns:p15="http://schemas.microsoft.com/office/powerpoint/2012/main" userId="80ed40bc0d385b6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3333CC"/>
    <a:srgbClr val="00FF00"/>
    <a:srgbClr val="990099"/>
    <a:srgbClr val="CC00CC"/>
    <a:srgbClr val="FF00FF"/>
    <a:srgbClr val="CC3399"/>
    <a:srgbClr val="0099FF"/>
    <a:srgbClr val="CC00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6279" autoAdjust="0"/>
  </p:normalViewPr>
  <p:slideViewPr>
    <p:cSldViewPr snapToGrid="0">
      <p:cViewPr>
        <p:scale>
          <a:sx n="90" d="100"/>
          <a:sy n="90" d="100"/>
        </p:scale>
        <p:origin x="624" y="-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DF65E-3487-4698-87B6-828F2C94CCDB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1D85-24F2-4747-8901-CCCB29A52D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890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DF65E-3487-4698-87B6-828F2C94CCDB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1D85-24F2-4747-8901-CCCB29A52D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057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DF65E-3487-4698-87B6-828F2C94CCDB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1D85-24F2-4747-8901-CCCB29A52D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146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DF65E-3487-4698-87B6-828F2C94CCDB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1D85-24F2-4747-8901-CCCB29A52D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983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DF65E-3487-4698-87B6-828F2C94CCDB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1D85-24F2-4747-8901-CCCB29A52D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897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DF65E-3487-4698-87B6-828F2C94CCDB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1D85-24F2-4747-8901-CCCB29A52D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928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DF65E-3487-4698-87B6-828F2C94CCDB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1D85-24F2-4747-8901-CCCB29A52D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125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DF65E-3487-4698-87B6-828F2C94CCDB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1D85-24F2-4747-8901-CCCB29A52D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6405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DF65E-3487-4698-87B6-828F2C94CCDB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1D85-24F2-4747-8901-CCCB29A52D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784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DF65E-3487-4698-87B6-828F2C94CCDB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1D85-24F2-4747-8901-CCCB29A52D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54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DF65E-3487-4698-87B6-828F2C94CCDB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1D85-24F2-4747-8901-CCCB29A52D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246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DF65E-3487-4698-87B6-828F2C94CCDB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51D85-24F2-4747-8901-CCCB29A52D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109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l="39554" t="27107" r="30537" b="11702"/>
          <a:stretch/>
        </p:blipFill>
        <p:spPr>
          <a:xfrm>
            <a:off x="151817" y="861238"/>
            <a:ext cx="5074684" cy="5837274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FA9D74C-5B71-4E07-93D2-F9DD71E037F2}"/>
              </a:ext>
            </a:extLst>
          </p:cNvPr>
          <p:cNvSpPr/>
          <p:nvPr/>
        </p:nvSpPr>
        <p:spPr>
          <a:xfrm>
            <a:off x="406998" y="280665"/>
            <a:ext cx="8981551" cy="4804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F5C6400-8E07-4672-8D8F-F388A6661731}"/>
              </a:ext>
            </a:extLst>
          </p:cNvPr>
          <p:cNvSpPr txBox="1"/>
          <p:nvPr/>
        </p:nvSpPr>
        <p:spPr>
          <a:xfrm>
            <a:off x="406998" y="282394"/>
            <a:ext cx="8981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kumimoji="1" lang="en-US" altLang="ja-JP" sz="24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66</a:t>
            </a:r>
            <a:r>
              <a:rPr kumimoji="1" lang="ja-JP" altLang="en-US" sz="24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回島田髷まつり 　＜</a:t>
            </a:r>
            <a:r>
              <a:rPr kumimoji="1" lang="ja-JP" altLang="en-US" sz="24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交通規制</a:t>
            </a:r>
            <a:r>
              <a:rPr kumimoji="1" lang="en-US" altLang="ja-JP" sz="24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map</a:t>
            </a:r>
            <a:r>
              <a:rPr kumimoji="1" lang="ja-JP" altLang="en-US" sz="24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全体図</a:t>
            </a:r>
            <a:r>
              <a:rPr kumimoji="1" lang="ja-JP" altLang="en-US" sz="24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＞　</a:t>
            </a:r>
            <a:r>
              <a:rPr kumimoji="1" lang="ja-JP" altLang="en-US" sz="24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1" lang="en-US" altLang="ja-JP" sz="24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2024.</a:t>
            </a:r>
            <a:r>
              <a:rPr kumimoji="1" lang="ja-JP" altLang="en-US" sz="24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９</a:t>
            </a:r>
            <a:r>
              <a:rPr kumimoji="1" lang="en-US" altLang="ja-JP" sz="24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.15</a:t>
            </a:r>
            <a:endParaRPr kumimoji="1" lang="ja-JP" altLang="en-US" sz="24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 flipH="1" flipV="1">
            <a:off x="2849526" y="2137144"/>
            <a:ext cx="786809" cy="15948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V="1">
            <a:off x="2604977" y="2115879"/>
            <a:ext cx="255182" cy="147792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H="1" flipV="1">
            <a:off x="2604979" y="3572540"/>
            <a:ext cx="1105784" cy="4253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H="1" flipV="1">
            <a:off x="2732568" y="5411972"/>
            <a:ext cx="786810" cy="99239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F5C6400-8E07-4672-8D8F-F388A6661731}"/>
              </a:ext>
            </a:extLst>
          </p:cNvPr>
          <p:cNvSpPr txBox="1"/>
          <p:nvPr/>
        </p:nvSpPr>
        <p:spPr>
          <a:xfrm>
            <a:off x="5454501" y="1017373"/>
            <a:ext cx="4231759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髷娘が</a:t>
            </a:r>
            <a:r>
              <a:rPr kumimoji="1"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道中を進行する間、</a:t>
            </a:r>
            <a:r>
              <a:rPr kumimoji="1" lang="ja-JP" altLang="en-US" sz="4000" b="1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片側通行</a:t>
            </a:r>
            <a:r>
              <a:rPr kumimoji="1"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となります。皆様にはご迷惑をおかけいたしますが、ご協力お願いします。</a:t>
            </a:r>
            <a:endParaRPr kumimoji="1" lang="ja-JP" altLang="en-US" sz="2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aphicFrame>
        <p:nvGraphicFramePr>
          <p:cNvPr id="21" name="表 11">
            <a:extLst>
              <a:ext uri="{FF2B5EF4-FFF2-40B4-BE49-F238E27FC236}">
                <a16:creationId xmlns:a16="http://schemas.microsoft.com/office/drawing/2014/main" id="{09F29D9B-3513-4711-92CA-609550C761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964349"/>
              </p:ext>
            </p:extLst>
          </p:nvPr>
        </p:nvGraphicFramePr>
        <p:xfrm>
          <a:off x="5454501" y="4824522"/>
          <a:ext cx="4136066" cy="11748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81554">
                  <a:extLst>
                    <a:ext uri="{9D8B030D-6E8A-4147-A177-3AD203B41FA5}">
                      <a16:colId xmlns:a16="http://schemas.microsoft.com/office/drawing/2014/main" val="1368647734"/>
                    </a:ext>
                  </a:extLst>
                </a:gridCol>
                <a:gridCol w="1854512">
                  <a:extLst>
                    <a:ext uri="{9D8B030D-6E8A-4147-A177-3AD203B41FA5}">
                      <a16:colId xmlns:a16="http://schemas.microsoft.com/office/drawing/2014/main" val="3242615930"/>
                    </a:ext>
                  </a:extLst>
                </a:gridCol>
              </a:tblGrid>
              <a:tr h="3938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交通規制路線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規制目安時間</a:t>
                      </a:r>
                      <a:endParaRPr kumimoji="1" lang="ja-JP" altLang="en-US" sz="16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68497809"/>
                  </a:ext>
                </a:extLst>
              </a:tr>
              <a:tr h="393817">
                <a:tc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12:00</a:t>
                      </a:r>
                      <a:r>
                        <a:rPr kumimoji="1" lang="ja-JP" altLang="en-US" sz="16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－</a:t>
                      </a:r>
                      <a:r>
                        <a:rPr kumimoji="1" lang="en-US" altLang="ja-JP" sz="16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12:15</a:t>
                      </a:r>
                      <a:endParaRPr kumimoji="1" lang="ja-JP" altLang="en-US" sz="16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26635943"/>
                  </a:ext>
                </a:extLst>
              </a:tr>
              <a:tr h="387265">
                <a:tc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13:30</a:t>
                      </a:r>
                      <a:r>
                        <a:rPr kumimoji="1" lang="ja-JP" altLang="en-US" sz="16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－</a:t>
                      </a:r>
                      <a:r>
                        <a:rPr kumimoji="1" lang="en-US" altLang="ja-JP" sz="16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13:40</a:t>
                      </a:r>
                      <a:endParaRPr kumimoji="1" lang="ja-JP" altLang="en-US" sz="16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58118928"/>
                  </a:ext>
                </a:extLst>
              </a:tr>
            </a:tbl>
          </a:graphicData>
        </a:graphic>
      </p:graphicFrame>
      <p:cxnSp>
        <p:nvCxnSpPr>
          <p:cNvPr id="22" name="直線コネクタ 21"/>
          <p:cNvCxnSpPr/>
          <p:nvPr/>
        </p:nvCxnSpPr>
        <p:spPr>
          <a:xfrm flipV="1">
            <a:off x="5656520" y="5411972"/>
            <a:ext cx="1846033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角丸四角形 105">
            <a:extLst>
              <a:ext uri="{FF2B5EF4-FFF2-40B4-BE49-F238E27FC236}">
                <a16:creationId xmlns:a16="http://schemas.microsoft.com/office/drawing/2014/main" id="{86E2A054-F5CA-6169-F844-5D233829C39D}"/>
              </a:ext>
            </a:extLst>
          </p:cNvPr>
          <p:cNvSpPr/>
          <p:nvPr/>
        </p:nvSpPr>
        <p:spPr>
          <a:xfrm>
            <a:off x="2891194" y="2507516"/>
            <a:ext cx="1010951" cy="331381"/>
          </a:xfrm>
          <a:prstGeom prst="roundRect">
            <a:avLst>
              <a:gd name="adj" fmla="val 22605"/>
            </a:avLst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12:00</a:t>
            </a:r>
            <a:r>
              <a:rPr kumimoji="1" lang="ja-JP" altLang="en-US" sz="1200" dirty="0" err="1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ー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12:15</a:t>
            </a:r>
            <a:endParaRPr kumimoji="1" lang="ja-JP" altLang="en-US" sz="12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3" name="角丸四角形 105">
            <a:extLst>
              <a:ext uri="{FF2B5EF4-FFF2-40B4-BE49-F238E27FC236}">
                <a16:creationId xmlns:a16="http://schemas.microsoft.com/office/drawing/2014/main" id="{86E2A054-F5CA-6169-F844-5D233829C39D}"/>
              </a:ext>
            </a:extLst>
          </p:cNvPr>
          <p:cNvSpPr/>
          <p:nvPr/>
        </p:nvSpPr>
        <p:spPr>
          <a:xfrm>
            <a:off x="2860159" y="4980468"/>
            <a:ext cx="1010951" cy="331381"/>
          </a:xfrm>
          <a:prstGeom prst="roundRect">
            <a:avLst>
              <a:gd name="adj" fmla="val 22605"/>
            </a:avLst>
          </a:prstGeom>
          <a:solidFill>
            <a:srgbClr val="0000CC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13:30</a:t>
            </a:r>
            <a:r>
              <a:rPr kumimoji="1" lang="ja-JP" altLang="en-US" sz="1200" dirty="0" err="1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ー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13:40</a:t>
            </a:r>
            <a:endParaRPr kumimoji="1" lang="ja-JP" altLang="en-US" sz="12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40" name="直線コネクタ 39"/>
          <p:cNvCxnSpPr/>
          <p:nvPr/>
        </p:nvCxnSpPr>
        <p:spPr>
          <a:xfrm flipV="1">
            <a:off x="5656519" y="5808920"/>
            <a:ext cx="1846033" cy="1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6711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57150" cmpd="sng">
          <a:solidFill>
            <a:srgbClr val="3333CC"/>
          </a:solidFill>
          <a:prstDash val="solid"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58</Words>
  <Application>Microsoft Office PowerPoint</Application>
  <PresentationFormat>A4 210 x 297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UDゴシック</vt:lpstr>
      <vt:lpstr>HGPｺﾞｼｯｸE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島田市</cp:lastModifiedBy>
  <cp:revision>4</cp:revision>
  <dcterms:modified xsi:type="dcterms:W3CDTF">2024-09-10T01:09:35Z</dcterms:modified>
</cp:coreProperties>
</file>