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00"/>
    <a:srgbClr val="00FF99"/>
    <a:srgbClr val="66FF66"/>
    <a:srgbClr val="66FF33"/>
    <a:srgbClr val="CCFF99"/>
    <a:srgbClr val="B2CB7F"/>
    <a:srgbClr val="FFCC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74" d="100"/>
          <a:sy n="74" d="100"/>
        </p:scale>
        <p:origin x="444" y="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9413" cy="494031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4031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2018/5/7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739775"/>
            <a:ext cx="534828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9316"/>
            <a:ext cx="5389563" cy="4443096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7044"/>
            <a:ext cx="2919413" cy="49403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7044"/>
            <a:ext cx="2919412" cy="49403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2018/5/7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2018/5/7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2018/5/7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2018/5/7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2018/5/7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2018/5/7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2018/5/7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2018/5/7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2018/5/7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2018/5/7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2018/5/7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2018/5/7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69680"/>
            <a:ext cx="9883642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815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545929"/>
              </p:ext>
            </p:extLst>
          </p:nvPr>
        </p:nvGraphicFramePr>
        <p:xfrm>
          <a:off x="200957" y="592666"/>
          <a:ext cx="9504087" cy="2598729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226399"/>
                <a:gridCol w="8277688"/>
              </a:tblGrid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（株）○○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、○○大学、○○市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2864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事業費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○，○○○千円</a:t>
                      </a:r>
                      <a:endParaRPr kumimoji="1" lang="en-US" altLang="ja-JP" sz="1600" dirty="0" smtClean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（千円未満切り捨てで記載）</a:t>
                      </a:r>
                      <a:endParaRPr kumimoji="1" lang="ja-JP" altLang="en-US" sz="1600" b="0" dirty="0" smtClean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分野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実施地域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329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（事業概要を記載、フォントの大きさは</a:t>
                      </a:r>
                      <a:r>
                        <a:rPr kumimoji="1" lang="en-US" altLang="ja-JP" sz="1600" b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r>
                        <a:rPr kumimoji="1" lang="ja-JP" altLang="en-US" sz="1600" b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ポイントとすること。）</a:t>
                      </a:r>
                      <a:endParaRPr kumimoji="1" lang="ja-JP" altLang="en-US" sz="16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9100490" y="41728"/>
            <a:ext cx="725682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様式８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06943" y="651360"/>
            <a:ext cx="744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i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共同提案の場合は、代表提案団体名、共同提案団体名を記載し、代表提案団体名に下線を引くこと。</a:t>
            </a:r>
            <a:endParaRPr kumimoji="1" lang="ja-JP" altLang="en-US" sz="1200" i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60493" y="4073507"/>
            <a:ext cx="1506943" cy="73409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ホームベース 9"/>
          <p:cNvSpPr/>
          <p:nvPr/>
        </p:nvSpPr>
        <p:spPr>
          <a:xfrm>
            <a:off x="202768" y="3567449"/>
            <a:ext cx="1999519" cy="360608"/>
          </a:xfrm>
          <a:prstGeom prst="homePlat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課題・問題点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2202288" y="3567449"/>
            <a:ext cx="5491266" cy="360608"/>
          </a:xfrm>
          <a:prstGeom prst="homePlat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課題解決に資する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ICT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kumimoji="1" lang="en-US" altLang="ja-JP" sz="16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IoT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利活用モデル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7693553" y="3567449"/>
            <a:ext cx="2132619" cy="360608"/>
          </a:xfrm>
          <a:prstGeom prst="homePlat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目指す成果（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KPI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78163" y="4953054"/>
            <a:ext cx="1506943" cy="73409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378163" y="5828205"/>
            <a:ext cx="1506943" cy="73409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角丸四角形 15"/>
          <p:cNvSpPr/>
          <p:nvPr/>
        </p:nvSpPr>
        <p:spPr>
          <a:xfrm>
            <a:off x="8006390" y="4054082"/>
            <a:ext cx="1506943" cy="73409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角丸四角形 16"/>
          <p:cNvSpPr/>
          <p:nvPr/>
        </p:nvSpPr>
        <p:spPr>
          <a:xfrm>
            <a:off x="8006390" y="4965315"/>
            <a:ext cx="1506943" cy="73409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角丸四角形 17"/>
          <p:cNvSpPr/>
          <p:nvPr/>
        </p:nvSpPr>
        <p:spPr>
          <a:xfrm>
            <a:off x="8006390" y="5876548"/>
            <a:ext cx="1506943" cy="73409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06967" y="4881093"/>
            <a:ext cx="4314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のイメージ図を示すポンチ絵を記載してください。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14540</TotalTime>
  <Words>112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恩賀　一(007569)</dc:creator>
  <cp:lastModifiedBy>USER</cp:lastModifiedBy>
  <cp:revision>164</cp:revision>
  <cp:lastPrinted>2018-05-07T00:36:33Z</cp:lastPrinted>
  <dcterms:created xsi:type="dcterms:W3CDTF">2010-10-01T01:45:35Z</dcterms:created>
  <dcterms:modified xsi:type="dcterms:W3CDTF">2018-05-07T00:36:35Z</dcterms:modified>
</cp:coreProperties>
</file>